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2"/>
  </p:notesMasterIdLst>
  <p:sldIdLst>
    <p:sldId id="257" r:id="rId2"/>
    <p:sldId id="258" r:id="rId3"/>
    <p:sldId id="364" r:id="rId4"/>
    <p:sldId id="362" r:id="rId5"/>
    <p:sldId id="363" r:id="rId6"/>
    <p:sldId id="259" r:id="rId7"/>
    <p:sldId id="361" r:id="rId8"/>
    <p:sldId id="261" r:id="rId9"/>
    <p:sldId id="260" r:id="rId10"/>
    <p:sldId id="262" r:id="rId11"/>
    <p:sldId id="295" r:id="rId12"/>
    <p:sldId id="297" r:id="rId13"/>
    <p:sldId id="298" r:id="rId14"/>
    <p:sldId id="296" r:id="rId15"/>
    <p:sldId id="299" r:id="rId16"/>
    <p:sldId id="280" r:id="rId17"/>
    <p:sldId id="281" r:id="rId18"/>
    <p:sldId id="263" r:id="rId19"/>
    <p:sldId id="265" r:id="rId20"/>
    <p:sldId id="267" r:id="rId21"/>
    <p:sldId id="311" r:id="rId22"/>
    <p:sldId id="264" r:id="rId23"/>
    <p:sldId id="282" r:id="rId24"/>
    <p:sldId id="268" r:id="rId25"/>
    <p:sldId id="269" r:id="rId26"/>
    <p:sldId id="270" r:id="rId27"/>
    <p:sldId id="27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3" d="100"/>
          <a:sy n="63" d="100"/>
        </p:scale>
        <p:origin x="-72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E1C3-F096-43F3-A608-014652EF4054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141AA-4510-4A19-A035-5E57F16BA41F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3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9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11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31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87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13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37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73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18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47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04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79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27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86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31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34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39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04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07.09.2016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17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39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052736"/>
            <a:ext cx="7033849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Turkey's western neighbors</a:t>
            </a: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tr-TR" altLang="tr-TR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16416" cy="4869160"/>
          </a:xfrm>
        </p:spPr>
      </p:pic>
    </p:spTree>
    <p:extLst>
      <p:ext uri="{BB962C8B-B14F-4D97-AF65-F5344CB8AC3E}">
        <p14:creationId xmlns:p14="http://schemas.microsoft.com/office/powerpoint/2010/main" val="7801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Population Of Turkey</a:t>
            </a:r>
            <a:endParaRPr lang="tr-TR" sz="54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208912" cy="4869160"/>
          </a:xfrm>
        </p:spPr>
      </p:pic>
    </p:spTree>
    <p:extLst>
      <p:ext uri="{BB962C8B-B14F-4D97-AF65-F5344CB8AC3E}">
        <p14:creationId xmlns:p14="http://schemas.microsoft.com/office/powerpoint/2010/main" val="1292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939498"/>
            <a:ext cx="6857647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Population Of Istanbul</a:t>
            </a: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7992888" cy="4869160"/>
          </a:xfrm>
        </p:spPr>
      </p:pic>
    </p:spTree>
    <p:extLst>
      <p:ext uri="{BB962C8B-B14F-4D97-AF65-F5344CB8AC3E}">
        <p14:creationId xmlns:p14="http://schemas.microsoft.com/office/powerpoint/2010/main" val="3246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80728"/>
            <a:ext cx="713054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Population Of The Capital, Ankara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136904" cy="4869160"/>
          </a:xfrm>
        </p:spPr>
      </p:pic>
    </p:spTree>
    <p:extLst>
      <p:ext uri="{BB962C8B-B14F-4D97-AF65-F5344CB8AC3E}">
        <p14:creationId xmlns:p14="http://schemas.microsoft.com/office/powerpoint/2010/main" val="26938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08720"/>
            <a:ext cx="7028847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Population Of Adana</a:t>
            </a:r>
            <a:r>
              <a:rPr kumimoji="0" lang="tr-TR" altLang="tr-T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136904" cy="4869160"/>
          </a:xfrm>
        </p:spPr>
      </p:pic>
    </p:spTree>
    <p:extLst>
      <p:ext uri="{BB962C8B-B14F-4D97-AF65-F5344CB8AC3E}">
        <p14:creationId xmlns:p14="http://schemas.microsoft.com/office/powerpoint/2010/main" val="38711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042283"/>
            <a:ext cx="6408712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Population Of Gaziantep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7776864" cy="4869160"/>
          </a:xfrm>
        </p:spPr>
      </p:pic>
    </p:spTree>
    <p:extLst>
      <p:ext uri="{BB962C8B-B14F-4D97-AF65-F5344CB8AC3E}">
        <p14:creationId xmlns:p14="http://schemas.microsoft.com/office/powerpoint/2010/main" val="27335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618547"/>
            <a:ext cx="5443093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Population Of Turkey</a:t>
            </a: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b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</a:b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  </a:t>
            </a:r>
            <a:r>
              <a:rPr lang="tr-TR" altLang="tr-TR" sz="4400" dirty="0" smtClean="0">
                <a:solidFill>
                  <a:srgbClr val="C00000"/>
                </a:solidFill>
              </a:rPr>
              <a:t>(Man and woman)</a:t>
            </a:r>
            <a:endParaRPr kumimoji="0" lang="tr-TR" altLang="tr-TR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136904" cy="4869160"/>
          </a:xfrm>
        </p:spPr>
      </p:pic>
    </p:spTree>
    <p:extLst>
      <p:ext uri="{BB962C8B-B14F-4D97-AF65-F5344CB8AC3E}">
        <p14:creationId xmlns:p14="http://schemas.microsoft.com/office/powerpoint/2010/main" val="35509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C00000"/>
                </a:solidFill>
              </a:rPr>
              <a:t>Age Groups</a:t>
            </a:r>
            <a:endParaRPr lang="tr-TR" sz="5400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064896" cy="4869160"/>
          </a:xfrm>
        </p:spPr>
      </p:pic>
    </p:spTree>
    <p:extLst>
      <p:ext uri="{BB962C8B-B14F-4D97-AF65-F5344CB8AC3E}">
        <p14:creationId xmlns:p14="http://schemas.microsoft.com/office/powerpoint/2010/main" val="33373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083513"/>
            <a:ext cx="701333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Is divided into 7 regions of Turkey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064895" cy="4869160"/>
          </a:xfrm>
        </p:spPr>
      </p:pic>
    </p:spTree>
    <p:extLst>
      <p:ext uri="{BB962C8B-B14F-4D97-AF65-F5344CB8AC3E}">
        <p14:creationId xmlns:p14="http://schemas.microsoft.com/office/powerpoint/2010/main" val="694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85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Turkey's position in the world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8" y="2336800"/>
            <a:ext cx="5859687" cy="3598863"/>
          </a:xfrm>
        </p:spPr>
      </p:pic>
    </p:spTree>
    <p:extLst>
      <p:ext uri="{BB962C8B-B14F-4D97-AF65-F5344CB8AC3E}">
        <p14:creationId xmlns:p14="http://schemas.microsoft.com/office/powerpoint/2010/main" val="18961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C00000"/>
                </a:solidFill>
              </a:rPr>
              <a:t>Rivers </a:t>
            </a:r>
            <a:r>
              <a:rPr lang="tr-TR" sz="5400" dirty="0">
                <a:solidFill>
                  <a:srgbClr val="C00000"/>
                </a:solidFill>
              </a:rPr>
              <a:t>and L</a:t>
            </a:r>
            <a:r>
              <a:rPr lang="tr-TR" sz="5400" dirty="0" smtClean="0">
                <a:solidFill>
                  <a:srgbClr val="C00000"/>
                </a:solidFill>
              </a:rPr>
              <a:t>akes</a:t>
            </a:r>
            <a:endParaRPr lang="tr-TR" sz="5400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16832"/>
            <a:ext cx="8143056" cy="4941168"/>
          </a:xfrm>
        </p:spPr>
      </p:pic>
    </p:spTree>
    <p:extLst>
      <p:ext uri="{BB962C8B-B14F-4D97-AF65-F5344CB8AC3E}">
        <p14:creationId xmlns:p14="http://schemas.microsoft.com/office/powerpoint/2010/main" val="23397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980728"/>
            <a:ext cx="6297621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SEAS OF TURKEY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7920880" cy="4869160"/>
          </a:xfrm>
        </p:spPr>
      </p:pic>
    </p:spTree>
    <p:extLst>
      <p:ext uri="{BB962C8B-B14F-4D97-AF65-F5344CB8AC3E}">
        <p14:creationId xmlns:p14="http://schemas.microsoft.com/office/powerpoint/2010/main" val="3375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        Plains </a:t>
            </a:r>
            <a:r>
              <a:rPr lang="tr-TR" dirty="0">
                <a:solidFill>
                  <a:srgbClr val="C00000"/>
                </a:solidFill>
              </a:rPr>
              <a:t>and </a:t>
            </a:r>
            <a:r>
              <a:rPr lang="tr-TR" dirty="0" smtClean="0">
                <a:solidFill>
                  <a:srgbClr val="C00000"/>
                </a:solidFill>
              </a:rPr>
              <a:t>plateaus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        (green and Brown)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848872" cy="4869160"/>
          </a:xfrm>
        </p:spPr>
      </p:pic>
    </p:spTree>
    <p:extLst>
      <p:ext uri="{BB962C8B-B14F-4D97-AF65-F5344CB8AC3E}">
        <p14:creationId xmlns:p14="http://schemas.microsoft.com/office/powerpoint/2010/main" val="164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C00000"/>
                </a:solidFill>
                <a:latin typeface="inherit"/>
              </a:rPr>
              <a:t>The Mountains Of Turkey</a:t>
            </a:r>
            <a:r>
              <a:rPr lang="tr-TR" altLang="tr-TR" dirty="0">
                <a:solidFill>
                  <a:srgbClr val="C00000"/>
                </a:solidFill>
              </a:rPr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8840"/>
            <a:ext cx="8071048" cy="4869160"/>
          </a:xfrm>
        </p:spPr>
      </p:pic>
    </p:spTree>
    <p:extLst>
      <p:ext uri="{BB962C8B-B14F-4D97-AF65-F5344CB8AC3E}">
        <p14:creationId xmlns:p14="http://schemas.microsoft.com/office/powerpoint/2010/main" val="4552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591" y="1052736"/>
            <a:ext cx="7060972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The Mountains Of Turkey</a:t>
            </a:r>
            <a:r>
              <a:rPr kumimoji="0" lang="tr-TR" altLang="tr-TR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tr-TR" altLang="tr-TR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8840"/>
            <a:ext cx="8287072" cy="4869159"/>
          </a:xfrm>
        </p:spPr>
      </p:pic>
    </p:spTree>
    <p:extLst>
      <p:ext uri="{BB962C8B-B14F-4D97-AF65-F5344CB8AC3E}">
        <p14:creationId xmlns:p14="http://schemas.microsoft.com/office/powerpoint/2010/main" val="39120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Turkey's most famous </a:t>
            </a:r>
            <a:r>
              <a:rPr lang="tr-TR" dirty="0" smtClean="0">
                <a:solidFill>
                  <a:srgbClr val="C00000"/>
                </a:solidFill>
              </a:rPr>
              <a:t>mountain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(AĞRI MOUNTAİN)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280920" cy="4869160"/>
          </a:xfrm>
        </p:spPr>
      </p:pic>
    </p:spTree>
    <p:extLst>
      <p:ext uri="{BB962C8B-B14F-4D97-AF65-F5344CB8AC3E}">
        <p14:creationId xmlns:p14="http://schemas.microsoft.com/office/powerpoint/2010/main" val="364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AĞRI MOUNTAIN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424935" cy="4869160"/>
          </a:xfrm>
        </p:spPr>
      </p:pic>
    </p:spTree>
    <p:extLst>
      <p:ext uri="{BB962C8B-B14F-4D97-AF65-F5344CB8AC3E}">
        <p14:creationId xmlns:p14="http://schemas.microsoft.com/office/powerpoint/2010/main" val="2749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4253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Mount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tr-T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ğrı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Turkey's largest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mountain</a:t>
            </a:r>
            <a:endParaRPr lang="tr-TR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tr-T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ğrı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5.137-meter altitude, is the highest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mountain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Turkey</a:t>
            </a:r>
            <a:endParaRPr lang="tr-TR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43. the world's highest mountain</a:t>
            </a:r>
            <a:endParaRPr lang="tr-TR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Turkey's the natural migratory park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1988840"/>
            <a:ext cx="7856785" cy="4869160"/>
          </a:xfrm>
        </p:spPr>
      </p:pic>
    </p:spTree>
    <p:extLst>
      <p:ext uri="{BB962C8B-B14F-4D97-AF65-F5344CB8AC3E}">
        <p14:creationId xmlns:p14="http://schemas.microsoft.com/office/powerpoint/2010/main" val="39447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The City of Niğde, Akkaya park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280920" cy="4869160"/>
          </a:xfrm>
        </p:spPr>
      </p:pic>
    </p:spTree>
    <p:extLst>
      <p:ext uri="{BB962C8B-B14F-4D97-AF65-F5344CB8AC3E}">
        <p14:creationId xmlns:p14="http://schemas.microsoft.com/office/powerpoint/2010/main" val="40672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70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The City Of Samsun , Kızılırmak Deltası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7992888" cy="4869160"/>
          </a:xfrm>
        </p:spPr>
      </p:pic>
    </p:spTree>
    <p:extLst>
      <p:ext uri="{BB962C8B-B14F-4D97-AF65-F5344CB8AC3E}">
        <p14:creationId xmlns:p14="http://schemas.microsoft.com/office/powerpoint/2010/main" val="8397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896534" cy="1080938"/>
          </a:xfrm>
        </p:spPr>
        <p:txBody>
          <a:bodyPr/>
          <a:lstStyle/>
          <a:p>
            <a:r>
              <a:rPr lang="tr-TR" dirty="0" smtClean="0"/>
              <a:t>Turkey's Geographical Position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– There are 19 meridians difference between the western and the eastern.</a:t>
            </a:r>
          </a:p>
          <a:p>
            <a:pPr marL="0" indent="0">
              <a:buNone/>
            </a:pPr>
            <a:r>
              <a:rPr lang="tr-TR" sz="3200" dirty="0" smtClean="0"/>
              <a:t>-B</a:t>
            </a:r>
            <a:r>
              <a:rPr lang="en-US" sz="3200" dirty="0" err="1" smtClean="0"/>
              <a:t>etween</a:t>
            </a:r>
            <a:r>
              <a:rPr lang="en-US" sz="3200" dirty="0" smtClean="0"/>
              <a:t> </a:t>
            </a:r>
            <a:r>
              <a:rPr lang="en-US" sz="3200" dirty="0"/>
              <a:t>the West and the East has a 76 minute time </a:t>
            </a:r>
            <a:r>
              <a:rPr lang="en-US" sz="3200" dirty="0" smtClean="0"/>
              <a:t>difference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 smtClean="0"/>
              <a:t>-</a:t>
            </a:r>
            <a:r>
              <a:rPr lang="en-US" sz="3200" dirty="0" smtClean="0"/>
              <a:t>There </a:t>
            </a:r>
            <a:r>
              <a:rPr lang="en-US" sz="3200" dirty="0"/>
              <a:t>are 666 km between the northern and </a:t>
            </a:r>
            <a:r>
              <a:rPr lang="en-US" sz="3200" dirty="0" smtClean="0"/>
              <a:t>southern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 smtClean="0"/>
              <a:t>-</a:t>
            </a:r>
            <a:r>
              <a:rPr lang="en-US" sz="3200" dirty="0" smtClean="0"/>
              <a:t>Going </a:t>
            </a:r>
            <a:r>
              <a:rPr lang="en-US" sz="3200" dirty="0"/>
              <a:t>from south to north the temperature decreases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 smtClean="0"/>
              <a:t>-</a:t>
            </a:r>
            <a:r>
              <a:rPr lang="en-US" sz="3200" dirty="0" smtClean="0"/>
              <a:t>located </a:t>
            </a:r>
            <a:r>
              <a:rPr lang="en-US" sz="3200" dirty="0"/>
              <a:t>in the temperate zone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3467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0" y="1988840"/>
            <a:ext cx="9143999" cy="5301208"/>
          </a:xfrm>
        </p:spPr>
        <p:txBody>
          <a:bodyPr>
            <a:normAutofit/>
          </a:bodyPr>
          <a:lstStyle/>
          <a:p>
            <a:r>
              <a:rPr lang="tr-TR" sz="3000" dirty="0"/>
              <a:t>Four </a:t>
            </a:r>
            <a:r>
              <a:rPr lang="tr-TR" sz="3000" dirty="0" err="1"/>
              <a:t>seasons</a:t>
            </a:r>
            <a:r>
              <a:rPr lang="tr-TR" sz="3000" dirty="0"/>
              <a:t> </a:t>
            </a:r>
            <a:r>
              <a:rPr lang="tr-TR" sz="3000" dirty="0" err="1"/>
              <a:t>there</a:t>
            </a:r>
            <a:r>
              <a:rPr lang="tr-TR" sz="3000" dirty="0"/>
              <a:t> </a:t>
            </a:r>
            <a:r>
              <a:rPr lang="tr-TR" sz="3000" dirty="0" err="1" smtClean="0"/>
              <a:t>live</a:t>
            </a:r>
            <a:endParaRPr lang="tr-TR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sun's rays never come at a right </a:t>
            </a:r>
            <a:r>
              <a:rPr lang="en-US" sz="3000" dirty="0" smtClean="0"/>
              <a:t>angle</a:t>
            </a:r>
            <a:endParaRPr lang="tr-TR" sz="3000" dirty="0" smtClean="0"/>
          </a:p>
          <a:p>
            <a:r>
              <a:rPr lang="tr-TR" sz="3000" dirty="0"/>
              <a:t>S</a:t>
            </a:r>
            <a:r>
              <a:rPr lang="en-US" sz="3000" dirty="0" err="1" smtClean="0"/>
              <a:t>outherly</a:t>
            </a:r>
            <a:r>
              <a:rPr lang="en-US" sz="3000" dirty="0" smtClean="0"/>
              <a:t> </a:t>
            </a:r>
            <a:r>
              <a:rPr lang="en-US" sz="3000" dirty="0"/>
              <a:t>wind increase the temperature </a:t>
            </a:r>
            <a:endParaRPr lang="tr-TR" sz="3000" dirty="0" smtClean="0"/>
          </a:p>
          <a:p>
            <a:r>
              <a:rPr lang="tr-TR" sz="3000" dirty="0"/>
              <a:t>N</a:t>
            </a:r>
            <a:r>
              <a:rPr lang="en-US" sz="3000" dirty="0" err="1" smtClean="0"/>
              <a:t>ortherly</a:t>
            </a:r>
            <a:r>
              <a:rPr lang="en-US" sz="3000" dirty="0" smtClean="0"/>
              <a:t> </a:t>
            </a:r>
            <a:r>
              <a:rPr lang="en-US" sz="3000" dirty="0"/>
              <a:t>winds reduces the temperature </a:t>
            </a:r>
            <a:endParaRPr lang="tr-TR" sz="3000" dirty="0" smtClean="0"/>
          </a:p>
          <a:p>
            <a:r>
              <a:rPr lang="en-US" sz="3000" dirty="0"/>
              <a:t>it is not used for more than one hour between the west and </a:t>
            </a:r>
            <a:r>
              <a:rPr lang="en-US" sz="3000" dirty="0" smtClean="0"/>
              <a:t>east</a:t>
            </a:r>
            <a:endParaRPr lang="tr-TR" sz="3000" dirty="0" smtClean="0"/>
          </a:p>
          <a:p>
            <a:r>
              <a:rPr lang="en-US" sz="3000" dirty="0"/>
              <a:t>Turkey 26 - 45 eastern meridians 36-42 is located between the northern latitudes. Accordingly, </a:t>
            </a:r>
            <a:r>
              <a:rPr lang="en-US" sz="3000" dirty="0" err="1"/>
              <a:t>ie</a:t>
            </a:r>
            <a:r>
              <a:rPr lang="en-US" sz="3000" dirty="0"/>
              <a:t> north of the equator and east of Greenwich it is located in the northern hemisphere.</a:t>
            </a:r>
            <a:endParaRPr lang="tr-TR" sz="30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522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Turkey, mathematical location in the world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0" y="1988840"/>
            <a:ext cx="7640760" cy="4869160"/>
          </a:xfrm>
        </p:spPr>
      </p:pic>
    </p:spTree>
    <p:extLst>
      <p:ext uri="{BB962C8B-B14F-4D97-AF65-F5344CB8AC3E}">
        <p14:creationId xmlns:p14="http://schemas.microsoft.com/office/powerpoint/2010/main" val="40847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</p:spPr>
      </p:pic>
    </p:spTree>
    <p:extLst>
      <p:ext uri="{BB962C8B-B14F-4D97-AF65-F5344CB8AC3E}">
        <p14:creationId xmlns:p14="http://schemas.microsoft.com/office/powerpoint/2010/main" val="15378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908720"/>
            <a:ext cx="454316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Map of Turkey</a:t>
            </a:r>
            <a:r>
              <a:rPr kumimoji="0" lang="tr-TR" altLang="tr-TR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tr-TR" altLang="tr-TR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8840"/>
            <a:ext cx="8071048" cy="4869160"/>
          </a:xfrm>
        </p:spPr>
      </p:pic>
    </p:spTree>
    <p:extLst>
      <p:ext uri="{BB962C8B-B14F-4D97-AF65-F5344CB8AC3E}">
        <p14:creationId xmlns:p14="http://schemas.microsoft.com/office/powerpoint/2010/main" val="8314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011506"/>
            <a:ext cx="7255063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Turkey's eastern neighbours</a:t>
            </a:r>
            <a:r>
              <a:rPr kumimoji="0" lang="tr-TR" altLang="tr-TR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tr-TR" altLang="tr-TR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88840"/>
            <a:ext cx="8064896" cy="4869160"/>
          </a:xfrm>
        </p:spPr>
      </p:pic>
    </p:spTree>
    <p:extLst>
      <p:ext uri="{BB962C8B-B14F-4D97-AF65-F5344CB8AC3E}">
        <p14:creationId xmlns:p14="http://schemas.microsoft.com/office/powerpoint/2010/main" val="36408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1805</TotalTime>
  <Words>252</Words>
  <Application>Microsoft Office PowerPoint</Application>
  <PresentationFormat>Apresentação no Ecrã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1" baseType="lpstr">
      <vt:lpstr>Berlin</vt:lpstr>
      <vt:lpstr>Apresentação do PowerPoint</vt:lpstr>
      <vt:lpstr>Turkey's position in the world</vt:lpstr>
      <vt:lpstr>Apresentação do PowerPoint</vt:lpstr>
      <vt:lpstr>Turkey's Geographical Position</vt:lpstr>
      <vt:lpstr>Apresentação do PowerPoint</vt:lpstr>
      <vt:lpstr>Turkey, mathematical location in the world</vt:lpstr>
      <vt:lpstr>Apresentação do PowerPoint</vt:lpstr>
      <vt:lpstr>Map of Turkey </vt:lpstr>
      <vt:lpstr>Turkey's eastern neighbours </vt:lpstr>
      <vt:lpstr>Turkey's western neighbors </vt:lpstr>
      <vt:lpstr>Population Of Turkey</vt:lpstr>
      <vt:lpstr>The Population Of Istanbul </vt:lpstr>
      <vt:lpstr>The Population Of The Capital, Ankara </vt:lpstr>
      <vt:lpstr>The Population Of Adana </vt:lpstr>
      <vt:lpstr>The Population Of Gaziantep </vt:lpstr>
      <vt:lpstr>Population Of Turkey     (Man and woman)</vt:lpstr>
      <vt:lpstr>Age Groups</vt:lpstr>
      <vt:lpstr>Is divided into 7 regions of Turkey </vt:lpstr>
      <vt:lpstr>Apresentação do PowerPoint</vt:lpstr>
      <vt:lpstr>Rivers and Lakes</vt:lpstr>
      <vt:lpstr>THE SEAS OF TURKEY </vt:lpstr>
      <vt:lpstr>        Plains and plateaus         (green and Brown)</vt:lpstr>
      <vt:lpstr>The Mountains Of Turkey </vt:lpstr>
      <vt:lpstr>The Mountains Of Turkey </vt:lpstr>
      <vt:lpstr>Turkey's most famous mountain (AĞRI MOUNTAİN)</vt:lpstr>
      <vt:lpstr>AĞRI MOUNTAIN</vt:lpstr>
      <vt:lpstr>Apresentação do PowerPoint</vt:lpstr>
      <vt:lpstr>Turkey's the natural migratory park</vt:lpstr>
      <vt:lpstr>The City of Niğde, Akkaya park</vt:lpstr>
      <vt:lpstr>The City Of Samsun , Kızılırmak Deltası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LEYLA</dc:creator>
  <cp:lastModifiedBy>Min. da Educação</cp:lastModifiedBy>
  <cp:revision>111</cp:revision>
  <dcterms:created xsi:type="dcterms:W3CDTF">2015-11-21T15:07:49Z</dcterms:created>
  <dcterms:modified xsi:type="dcterms:W3CDTF">2016-09-07T15:36:08Z</dcterms:modified>
</cp:coreProperties>
</file>